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sldIdLst>
    <p:sldId id="256" r:id="rId4"/>
    <p:sldId id="257" r:id="rId5"/>
    <p:sldId id="258" r:id="rId6"/>
    <p:sldId id="262" r:id="rId7"/>
    <p:sldId id="268" r:id="rId8"/>
    <p:sldId id="269" r:id="rId9"/>
    <p:sldId id="263" r:id="rId10"/>
    <p:sldId id="266" r:id="rId11"/>
    <p:sldId id="270" r:id="rId12"/>
    <p:sldId id="271" r:id="rId13"/>
    <p:sldId id="272" r:id="rId14"/>
    <p:sldId id="273" r:id="rId15"/>
    <p:sldId id="280" r:id="rId16"/>
    <p:sldId id="275" r:id="rId17"/>
    <p:sldId id="281" r:id="rId18"/>
    <p:sldId id="274" r:id="rId19"/>
    <p:sldId id="276" r:id="rId20"/>
    <p:sldId id="277" r:id="rId21"/>
    <p:sldId id="278" r:id="rId22"/>
    <p:sldId id="279" r:id="rId23"/>
    <p:sldId id="264" r:id="rId24"/>
    <p:sldId id="265" r:id="rId25"/>
    <p:sldId id="259" r:id="rId26"/>
    <p:sldId id="261" r:id="rId27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NATA" initials="R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B54BF1D-9063-4BEE-8C72-9172F3A1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0633D-40BE-4823-9D70-E90BB7E20D1C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369E3E4-B284-4FE0-B385-0F8C00EF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C5AF429-F4C5-4AE9-85EC-F9081058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76E9B-F499-4203-B2B7-B90579D709D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08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8837088-123D-4E52-B5EE-F08245DE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92DF3-17FE-4197-A72D-5EC4B2ABA984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2B51A36-6804-4661-B7CE-7F1051459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3EA23DC-5335-4790-8FE8-A9D877E7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F0D61-2AED-4ECA-9E41-BCE1FB0F7C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967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5577FD3-66D5-44AA-9AEA-1638DCFEC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FADCA3-6B48-42C4-B0DF-65A35F6686A5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220080C-E1B6-48A7-AAA3-3B83BC5E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80622DC-C128-40FE-9C25-D2F199A0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54256-EFD0-4C01-8578-2EF66A3C434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95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809E057-8CC4-4B72-9DC1-A31421810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E774B-487E-45DD-9EDF-6BED9A23258C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8A54BED-FCEE-4716-B9AD-92F175B4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460C75F-45BA-47EC-BF95-DB68E04D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04699-A3AE-447D-826C-41FBB7146AD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07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0680335-1A72-4BAF-9C76-726DB679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496CB-9C79-4F24-8900-BEAF2F43C272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94608FB-BD3D-43E9-987C-7A569FA6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1923D7B-8A56-4460-BE44-AECAC8F96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C3A-DFB6-4362-8AA1-77746B1B40D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3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xmlns="" id="{81376A55-6023-45D0-B48D-15049DA29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C6A4-A5A0-4D45-846F-65CCFFEEC21A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xmlns="" id="{4080E98E-C07A-4400-8991-186F4B90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xmlns="" id="{15AC8817-6596-40C4-A8E0-8FFAC94E2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E2781E-1EB2-4E16-A791-F5211820C14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01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xmlns="" id="{2861D758-1FE0-4971-BE41-9F6028AA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2D825-50E8-407D-964F-390DD4A6EBBE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xmlns="" id="{DE358DC8-9B77-498D-8753-A078F121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xmlns="" id="{2CE94B5D-1616-4C55-A89B-40ECCC07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693F5-9C85-43CB-B7E0-FB01AAC861D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51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xmlns="" id="{BA2D40DB-7005-4836-B972-A1833379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099B0-8A28-4091-9FCE-463505D2C396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xmlns="" id="{8A1047F2-59FB-44FD-BD83-11D13BCA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xmlns="" id="{AB6F6D58-2A68-431F-BD29-0AD166C3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1B0F8-74DD-4CFD-9ECB-AEA8D334A80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57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xmlns="" id="{4DCEA456-5F93-42B8-90D3-B8076715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A9671-140B-4CAD-94EE-9C8FE680A172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xmlns="" id="{D4872FA2-4B83-4B64-8CCD-4099798E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xmlns="" id="{2DF0C6A5-97D8-446D-8FB0-32AFAFF2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3105E-A30B-4646-AAA3-D14AC42A754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0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xmlns="" id="{5C0CF51B-150F-4068-9B69-BE5A440B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2EE6E-4B83-4D73-9FEE-DE8B52599F73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xmlns="" id="{6E956705-34F3-4C04-8055-8FC6BB755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xmlns="" id="{A4CA0301-8D71-4A14-AF5C-73E8B5D2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0A42F-E3C1-4FE4-BAB8-FE2E13519CF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99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xmlns="" id="{C6A6CFAF-0039-4742-BF82-6A3297D5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7BCC-C147-4A22-9D3F-1A183D22AB45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xmlns="" id="{7001FB79-1E19-4F7F-AABA-F8DD36486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xmlns="" id="{027E90B3-6B96-499F-B52E-480CED0B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84595-D2D9-4499-BBBF-2895162EC21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38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xmlns="" id="{77D4EDEA-CACC-4B35-A5FD-343ED0E89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xmlns="" id="{3E47DE05-9267-49D0-929B-B87455901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9D47411-213C-4A24-A115-2F843872FE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0998AB7-6241-4527-818B-1F510D3FF9C9}" type="datetimeFigureOut">
              <a:rPr lang="pt-BR"/>
              <a:pPr>
                <a:defRPr/>
              </a:pPr>
              <a:t>07/12/2022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82C4DAFF-9CD9-46A5-9816-EAB3A142C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A60DC86-0528-45D8-A884-FD62E2029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6AE7DB-D177-4AFD-9C5A-47E4B8C9750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.mozilla.org/pt-BR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ítulo 1">
            <a:extLst>
              <a:ext uri="{FF2B5EF4-FFF2-40B4-BE49-F238E27FC236}">
                <a16:creationId xmlns:a16="http://schemas.microsoft.com/office/drawing/2014/main" xmlns="" id="{35EB6B86-5848-4EE5-B863-DD00F30670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endParaRPr lang="pt-BR" altLang="pt-BR" dirty="0"/>
          </a:p>
        </p:txBody>
      </p:sp>
      <p:sp>
        <p:nvSpPr>
          <p:cNvPr id="2051" name="Subtítulo 2">
            <a:extLst>
              <a:ext uri="{FF2B5EF4-FFF2-40B4-BE49-F238E27FC236}">
                <a16:creationId xmlns:a16="http://schemas.microsoft.com/office/drawing/2014/main" xmlns="" id="{EFAE6E1B-4A73-4637-B080-37FEF0FFBA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pt-BR" altLang="pt-BR" dirty="0"/>
          </a:p>
        </p:txBody>
      </p:sp>
      <p:pic>
        <p:nvPicPr>
          <p:cNvPr id="2052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xmlns="" id="{876DEAEF-F5B3-4719-8ED0-6E0EC47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m 8" descr="Logotipo&#10;&#10;Descrição gerada automaticamente com confiança baixa">
            <a:extLst>
              <a:ext uri="{FF2B5EF4-FFF2-40B4-BE49-F238E27FC236}">
                <a16:creationId xmlns:a16="http://schemas.microsoft.com/office/drawing/2014/main" xmlns="" id="{AAD5FBF0-2170-4100-A44E-5DCD823B8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38" y="2763837"/>
            <a:ext cx="4433887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1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2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8742" b="6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8932" b="6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59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9313" b="6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2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67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0C0601B-A6F0-4947-9799-53FC0F7F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6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74CE162-C464-4797-809B-70B6E5734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6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60095CB0-CC42-4C8F-9D26-D49951A0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2" b="37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68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1">
            <a:extLst>
              <a:ext uri="{FF2B5EF4-FFF2-40B4-BE49-F238E27FC236}">
                <a16:creationId xmlns:a16="http://schemas.microsoft.com/office/drawing/2014/main" xmlns="" id="{D21B3ED0-D5BF-48AB-93CA-9B9E22292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3075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F7102E8A-CB45-4A10-AB16-9CFF74D650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076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2844800"/>
            <a:ext cx="42624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3000" b="1" dirty="0" err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AstroEduca</a:t>
            </a:r>
            <a:endParaRPr lang="pt-BR" altLang="pt-BR" sz="3000" b="1" dirty="0">
              <a:solidFill>
                <a:srgbClr val="153553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7675" y="2237462"/>
            <a:ext cx="323490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2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Renata Costa, ME</a:t>
            </a:r>
          </a:p>
          <a:p>
            <a:pPr>
              <a:spcBef>
                <a:spcPct val="50000"/>
              </a:spcBef>
            </a:pPr>
            <a:endParaRPr lang="pt-BR" altLang="pt-BR" sz="1200" dirty="0">
              <a:solidFill>
                <a:srgbClr val="153553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  <a:p>
            <a:pPr>
              <a:spcBef>
                <a:spcPct val="50000"/>
              </a:spcBef>
            </a:pPr>
            <a:r>
              <a:rPr lang="pt-BR" altLang="pt-BR" sz="1200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Juan Aparecido Molina de Pontes</a:t>
            </a:r>
          </a:p>
          <a:p>
            <a:pPr>
              <a:spcBef>
                <a:spcPct val="50000"/>
              </a:spcBef>
            </a:pPr>
            <a:r>
              <a:rPr lang="pt-BR" altLang="pt-BR" sz="1200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Renato Antoniolli Corte</a:t>
            </a:r>
          </a:p>
          <a:p>
            <a:pPr>
              <a:spcBef>
                <a:spcPct val="50000"/>
              </a:spcBef>
            </a:pPr>
            <a:r>
              <a:rPr lang="pt-BR" altLang="pt-BR" sz="1200" dirty="0" err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Thallys</a:t>
            </a:r>
            <a:r>
              <a:rPr lang="pt-BR" altLang="pt-BR" sz="1200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 </a:t>
            </a:r>
            <a:r>
              <a:rPr lang="pt-BR" altLang="pt-BR" sz="1200" dirty="0" err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Vinnicius</a:t>
            </a:r>
            <a:r>
              <a:rPr lang="pt-BR" altLang="pt-BR" sz="1200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 de Castro Félix</a:t>
            </a: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5435" y="5871388"/>
            <a:ext cx="35569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1400" b="1" dirty="0">
                <a:solidFill>
                  <a:schemeClr val="bg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Analise e Desenvolvimento de Sistemas/Ciência da Computação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851182"/>
            <a:ext cx="51186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pt-BR" sz="1000" b="1" dirty="0">
                <a:solidFill>
                  <a:srgbClr val="FF0000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Desenvolver um site para as crianças de 9  a 10 anos, para contar suas férias de julho em forma de escrita e desenho.</a:t>
            </a:r>
          </a:p>
        </p:txBody>
      </p:sp>
      <p:pic>
        <p:nvPicPr>
          <p:cNvPr id="15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44" y="5931073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0215847" y="5254109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2022.2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2B40194-7E29-4DDA-93D5-1929CB9E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 b="36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2146301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Implantado para 100 crianças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Versão Otimizada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Expansão da Escola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112" y="6154737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844550"/>
            <a:ext cx="426243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30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575197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xmlns="" id="{121518D1-64C1-44B9-8B7A-4F103957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409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0" y="19050"/>
            <a:ext cx="12192000" cy="6858000"/>
          </a:xfrm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" y="2146301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Site do colégio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Brasilis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Instituto de Educação José de Paiva Netto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W3shools - </a:t>
            </a:r>
            <a:r>
              <a:rPr lang="pt-BR" sz="1400" dirty="0">
                <a:latin typeface="Verdana" pitchFamily="34" charset="0"/>
                <a:ea typeface="Verdana" pitchFamily="34" charset="0"/>
                <a:hlinkClick r:id="rId3"/>
              </a:rPr>
              <a:t>https://www.w3schools.com/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Mozilla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Docs</a:t>
            </a:r>
            <a:r>
              <a:rPr lang="pt-BR" sz="1400" dirty="0">
                <a:latin typeface="Verdana" pitchFamily="34" charset="0"/>
                <a:ea typeface="Verdana" pitchFamily="34" charset="0"/>
              </a:rPr>
              <a:t> - </a:t>
            </a:r>
            <a:r>
              <a:rPr lang="pt-BR" sz="1400" dirty="0">
                <a:latin typeface="Verdana" pitchFamily="34" charset="0"/>
                <a:ea typeface="Verdana" pitchFamily="34" charset="0"/>
                <a:hlinkClick r:id="rId4"/>
              </a:rPr>
              <a:t>https://developer.mozilla.org/pt-BR/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30912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05" y="844549"/>
            <a:ext cx="60666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30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REFERÊNCIA BIBLIOGRÁFICA/SITES</a:t>
            </a:r>
          </a:p>
        </p:txBody>
      </p:sp>
    </p:spTree>
    <p:extLst>
      <p:ext uri="{BB962C8B-B14F-4D97-AF65-F5344CB8AC3E}">
        <p14:creationId xmlns:p14="http://schemas.microsoft.com/office/powerpoint/2010/main" val="128398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>
            <a:extLst>
              <a:ext uri="{FF2B5EF4-FFF2-40B4-BE49-F238E27FC236}">
                <a16:creationId xmlns:a16="http://schemas.microsoft.com/office/drawing/2014/main" xmlns="" id="{EEF05124-4115-43F9-BCFF-F980C8F42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5123" name="Espaço Reservado para Conteúdo 4" descr="Uma imagem contendo Retângulo&#10;&#10;Descrição gerada automaticamente">
            <a:extLst>
              <a:ext uri="{FF2B5EF4-FFF2-40B4-BE49-F238E27FC236}">
                <a16:creationId xmlns:a16="http://schemas.microsoft.com/office/drawing/2014/main" xmlns="" id="{8E1F7DDD-FF2A-43EE-909F-663635D2B2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124" name="Text Box 6">
            <a:extLst>
              <a:ext uri="{FF2B5EF4-FFF2-40B4-BE49-F238E27FC236}">
                <a16:creationId xmlns:a16="http://schemas.microsoft.com/office/drawing/2014/main" xmlns="" id="{E223242B-36FC-4EDF-B7C1-F179D9876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471738"/>
            <a:ext cx="6705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3200" i="1" dirty="0">
                <a:solidFill>
                  <a:schemeClr val="bg1"/>
                </a:solidFill>
                <a:latin typeface="Verdana" panose="020B0604030504040204" pitchFamily="34" charset="0"/>
              </a:rPr>
              <a:t>“</a:t>
            </a:r>
            <a:r>
              <a:rPr lang="pt-BR" sz="3200" i="1" dirty="0">
                <a:solidFill>
                  <a:schemeClr val="bg1"/>
                </a:solidFill>
                <a:latin typeface="Verdana" panose="020B0604030504040204" pitchFamily="34" charset="0"/>
              </a:rPr>
              <a:t>Um pequeno passo para o homem um grande salto para a humanidade</a:t>
            </a:r>
            <a:r>
              <a:rPr lang="en-US" altLang="pt-BR" sz="3200" i="1" dirty="0">
                <a:solidFill>
                  <a:schemeClr val="bg1"/>
                </a:solidFill>
                <a:latin typeface="Verdana" panose="020B0604030504040204" pitchFamily="34" charset="0"/>
              </a:rPr>
              <a:t>”</a:t>
            </a:r>
          </a:p>
          <a:p>
            <a:pPr algn="r">
              <a:spcBef>
                <a:spcPct val="50000"/>
              </a:spcBef>
            </a:pPr>
            <a:r>
              <a:rPr lang="en-US" altLang="pt-BR" sz="1400" i="1" dirty="0">
                <a:solidFill>
                  <a:schemeClr val="bg1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Neil Armstrong</a:t>
            </a:r>
            <a:endParaRPr lang="pt-BR" altLang="pt-BR" sz="1400" dirty="0">
              <a:solidFill>
                <a:srgbClr val="002D55"/>
              </a:solidFill>
              <a:latin typeface="Verdana" panose="020B060403050404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>
            <a:extLst>
              <a:ext uri="{FF2B5EF4-FFF2-40B4-BE49-F238E27FC236}">
                <a16:creationId xmlns:a16="http://schemas.microsoft.com/office/drawing/2014/main" xmlns="" id="{EC112F46-5108-40C3-808D-99567C181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7171" name="Espaço Reservado para Conteúdo 4" descr="Uma imagem contendo Forma&#10;&#10;Descrição gerada automaticamente">
            <a:extLst>
              <a:ext uri="{FF2B5EF4-FFF2-40B4-BE49-F238E27FC236}">
                <a16:creationId xmlns:a16="http://schemas.microsoft.com/office/drawing/2014/main" xmlns="" id="{3179E142-1D8E-4F12-A1B5-DEAE3BD929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172" name="Imagem 6" descr="Logotipo&#10;&#10;Descrição gerada automaticamente com confiança baixa">
            <a:extLst>
              <a:ext uri="{FF2B5EF4-FFF2-40B4-BE49-F238E27FC236}">
                <a16:creationId xmlns:a16="http://schemas.microsoft.com/office/drawing/2014/main" xmlns="" id="{1FB7FF44-5FE7-4823-AD16-37782FFA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2763838"/>
            <a:ext cx="4433887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xmlns="" id="{121518D1-64C1-44B9-8B7A-4F103957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409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0" y="19050"/>
            <a:ext cx="12192000" cy="6858000"/>
          </a:xfrm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0" y="1984376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Analista: Juan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Programador: Renato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Gerente de Projetos: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Thallys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Escola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AstroEduca</a:t>
            </a:r>
            <a:r>
              <a:rPr lang="pt-BR" sz="1400" dirty="0">
                <a:latin typeface="Verdana" pitchFamily="34" charset="0"/>
                <a:ea typeface="Verdana" pitchFamily="34" charset="0"/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30912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09" y="606425"/>
            <a:ext cx="613092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30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APRESENTAÇÃO DA EQUIPE E DA EMPRESA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xmlns="" id="{121518D1-64C1-44B9-8B7A-4F103957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409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" y="0"/>
            <a:ext cx="12192000" cy="6858000"/>
          </a:xfrm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387" y="2184404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Escola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AstroEuca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Privada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Mogi das Cruzes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Contato: Renata - Diretora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Ensino Fundamental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0" y="6030911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067" y="777875"/>
            <a:ext cx="52832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BR"/>
            </a:defPPr>
            <a:lvl1pPr>
              <a:spcBef>
                <a:spcPct val="50000"/>
              </a:spcBef>
              <a:defRPr sz="3000" b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pt-BR" altLang="pt-BR" dirty="0"/>
              <a:t>APRESENTAÇÃO DO CLIENTE</a:t>
            </a:r>
          </a:p>
        </p:txBody>
      </p:sp>
    </p:spTree>
    <p:extLst>
      <p:ext uri="{BB962C8B-B14F-4D97-AF65-F5344CB8AC3E}">
        <p14:creationId xmlns:p14="http://schemas.microsoft.com/office/powerpoint/2010/main" val="100427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xmlns="" id="{121518D1-64C1-44B9-8B7A-4F103957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409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387" y="2184404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Desenvolver um site para as crianças de 9  a 10 anos, para contar suas férias de julho em forma de escrita e desenho.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0" y="6030911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067" y="777875"/>
            <a:ext cx="52832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BR"/>
            </a:defPPr>
            <a:lvl1pPr>
              <a:spcBef>
                <a:spcPct val="50000"/>
              </a:spcBef>
              <a:defRPr sz="3000" b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pt-BR" altLang="pt-BR" dirty="0"/>
              <a:t>APRESENTAÇÃO DA PROBLEMÁTICA</a:t>
            </a:r>
          </a:p>
        </p:txBody>
      </p:sp>
    </p:spTree>
    <p:extLst>
      <p:ext uri="{BB962C8B-B14F-4D97-AF65-F5344CB8AC3E}">
        <p14:creationId xmlns:p14="http://schemas.microsoft.com/office/powerpoint/2010/main" val="307703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:a16="http://schemas.microsoft.com/office/drawing/2014/main" xmlns="" id="{121518D1-64C1-44B9-8B7A-4F103957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pt-BR" altLang="pt-BR"/>
          </a:p>
        </p:txBody>
      </p:sp>
      <p:pic>
        <p:nvPicPr>
          <p:cNvPr id="409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387" y="2184404"/>
            <a:ext cx="6130925" cy="364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Digitar e Desenhar como foram as suas férias.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Baixa Visão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Ouvintes e não-ouvintes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Avaliação salva em arquivo de texto e imagem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 smtClean="0">
                <a:latin typeface="Verdana" pitchFamily="34" charset="0"/>
                <a:ea typeface="Verdana" pitchFamily="34" charset="0"/>
              </a:rPr>
              <a:t>Dados salvos em banco de dados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Fundos para investir em infraestrutura, com banco de dados.</a:t>
            </a: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0" y="6030911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067" y="777875"/>
            <a:ext cx="52832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pt-BR"/>
            </a:defPPr>
            <a:lvl1pPr>
              <a:spcBef>
                <a:spcPct val="50000"/>
              </a:spcBef>
              <a:defRPr sz="3000" b="1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pt-BR" altLang="pt-BR" dirty="0"/>
              <a:t>APRESENTAÇÃO DAS REGRAS DE NEGÓCIO</a:t>
            </a:r>
          </a:p>
        </p:txBody>
      </p:sp>
    </p:spTree>
    <p:extLst>
      <p:ext uri="{BB962C8B-B14F-4D97-AF65-F5344CB8AC3E}">
        <p14:creationId xmlns:p14="http://schemas.microsoft.com/office/powerpoint/2010/main" val="151303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" y="2711452"/>
            <a:ext cx="6130925" cy="2327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Linguagens utilizadas </a:t>
            </a:r>
            <a:r>
              <a:rPr lang="pt-BR" sz="1400" dirty="0" err="1">
                <a:latin typeface="Verdana" pitchFamily="34" charset="0"/>
                <a:ea typeface="Verdana" pitchFamily="34" charset="0"/>
              </a:rPr>
              <a:t>JavaScript</a:t>
            </a:r>
            <a:r>
              <a:rPr lang="pt-BR" sz="1400" dirty="0">
                <a:latin typeface="Verdana" pitchFamily="34" charset="0"/>
                <a:ea typeface="Verdana" pitchFamily="34" charset="0"/>
              </a:rPr>
              <a:t>, PHP, HTML, CSS e 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MySQL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Galeria para 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desenhos em HTML e </a:t>
            </a:r>
            <a:r>
              <a:rPr lang="pt-BR" sz="1400" dirty="0" err="1" smtClean="0">
                <a:latin typeface="Verdana" pitchFamily="34" charset="0"/>
                <a:ea typeface="Verdana" pitchFamily="34" charset="0"/>
              </a:rPr>
              <a:t>JavaScript</a:t>
            </a:r>
            <a:endParaRPr lang="pt-BR" sz="1400" dirty="0" smtClean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 smtClean="0">
                <a:latin typeface="Verdana" pitchFamily="34" charset="0"/>
                <a:ea typeface="Verdana" pitchFamily="34" charset="0"/>
              </a:rPr>
              <a:t>Campo de desenho usando o </a:t>
            </a:r>
            <a:r>
              <a:rPr lang="pt-BR" sz="1400" dirty="0" err="1" smtClean="0">
                <a:latin typeface="Verdana" pitchFamily="34" charset="0"/>
                <a:ea typeface="Verdana" pitchFamily="34" charset="0"/>
              </a:rPr>
              <a:t>Canvas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 e </a:t>
            </a:r>
            <a:r>
              <a:rPr lang="pt-BR" sz="1400" smtClean="0">
                <a:latin typeface="Verdana" pitchFamily="34" charset="0"/>
                <a:ea typeface="Verdana" pitchFamily="34" charset="0"/>
              </a:rPr>
              <a:t>Javascript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Login para professores acessar atividades dos alunos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Infraestrutura – salva arquivos dentro de uma pasta, salvando dentro do banco de dados o endereço de cada um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 smtClean="0">
                <a:latin typeface="Verdana" pitchFamily="34" charset="0"/>
                <a:ea typeface="Verdana" pitchFamily="34" charset="0"/>
              </a:rPr>
              <a:t>Banco de dados em </a:t>
            </a:r>
            <a:r>
              <a:rPr lang="pt-BR" sz="1400" dirty="0" err="1" smtClean="0">
                <a:latin typeface="Verdana" pitchFamily="34" charset="0"/>
                <a:ea typeface="Verdana" pitchFamily="34" charset="0"/>
              </a:rPr>
              <a:t>mySQL</a:t>
            </a:r>
            <a:r>
              <a:rPr lang="pt-BR" sz="1400" dirty="0" smtClean="0">
                <a:latin typeface="Verdana" pitchFamily="34" charset="0"/>
                <a:ea typeface="Verdana" pitchFamily="34" charset="0"/>
              </a:rPr>
              <a:t> e em arquivo CSV</a:t>
            </a: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30912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09" y="606425"/>
            <a:ext cx="613092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8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APRESENTAÇÃO DA SOLUÇÃO: RECURSOS TÉCNICOS UTILIZADOS - FUNDAMENTAÇÃO</a:t>
            </a:r>
          </a:p>
        </p:txBody>
      </p:sp>
    </p:spTree>
    <p:extLst>
      <p:ext uri="{BB962C8B-B14F-4D97-AF65-F5344CB8AC3E}">
        <p14:creationId xmlns:p14="http://schemas.microsoft.com/office/powerpoint/2010/main" val="214939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A9EB0ED6-083B-4BFA-9C57-A71D9212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7">
            <a:extLst>
              <a:ext uri="{FF2B5EF4-FFF2-40B4-BE49-F238E27FC236}">
                <a16:creationId xmlns:a16="http://schemas.microsoft.com/office/drawing/2014/main" xmlns="" id="{D09F245C-E224-40FB-B22C-C1832668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" y="2870201"/>
            <a:ext cx="6130925" cy="219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Libras – gov.br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pt-BR" sz="1400" dirty="0">
                <a:latin typeface="Verdana" pitchFamily="34" charset="0"/>
                <a:ea typeface="Verdana" pitchFamily="34" charset="0"/>
              </a:rPr>
              <a:t>Aumento do tamanho do texto</a:t>
            </a:r>
          </a:p>
          <a:p>
            <a:pPr>
              <a:buNone/>
            </a:pPr>
            <a:endParaRPr lang="pt-BR" sz="1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8" name="Imagem 6" descr="Logotipo&#10;&#10;Descrição gerada automaticamente com confiança média">
            <a:extLst>
              <a:ext uri="{FF2B5EF4-FFF2-40B4-BE49-F238E27FC236}">
                <a16:creationId xmlns:a16="http://schemas.microsoft.com/office/drawing/2014/main" xmlns="" id="{6EA859A7-0882-438E-8A76-D07EC4ED8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6030912"/>
            <a:ext cx="13414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xmlns="" id="{2153AA99-8F89-44F6-89BE-50ADB104D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09" y="606425"/>
            <a:ext cx="6130927" cy="173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30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APRESENTAÇÃO DO SITE - UTILIZAÇÃO DAS TECNOLOGIAS INCLUSIVAS</a:t>
            </a:r>
          </a:p>
          <a:p>
            <a:pPr>
              <a:spcBef>
                <a:spcPct val="50000"/>
              </a:spcBef>
            </a:pPr>
            <a:r>
              <a:rPr lang="pt-BR" altLang="pt-BR" sz="1100" b="1" dirty="0">
                <a:solidFill>
                  <a:srgbClr val="153553"/>
                </a:solidFill>
                <a:latin typeface="Verdana" panose="020B0604030504040204" pitchFamily="34" charset="0"/>
                <a:ea typeface="ＭＳ Ｐゴシック" panose="020B0600070205080204" pitchFamily="34" charset="-128"/>
              </a:rPr>
              <a:t>FUNDAMENTAÇÃO DOS RECURSOS TÉCNICOS E TEÓRICOS UTILIZADOS</a:t>
            </a:r>
          </a:p>
        </p:txBody>
      </p:sp>
    </p:spTree>
    <p:extLst>
      <p:ext uri="{BB962C8B-B14F-4D97-AF65-F5344CB8AC3E}">
        <p14:creationId xmlns:p14="http://schemas.microsoft.com/office/powerpoint/2010/main" val="347241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D429C84-0268-4F5B-A460-235572D42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080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AED1B117F6894D909B25A69A4597D2" ma:contentTypeVersion="11" ma:contentTypeDescription="Crie um novo documento." ma:contentTypeScope="" ma:versionID="fc0e1081098a96f1fc26b259e7bbb1c8">
  <xsd:schema xmlns:xsd="http://www.w3.org/2001/XMLSchema" xmlns:xs="http://www.w3.org/2001/XMLSchema" xmlns:p="http://schemas.microsoft.com/office/2006/metadata/properties" xmlns:ns2="0cd93fe2-0880-41f5-aab4-f958682b72cb" xmlns:ns3="18000554-2c77-4cf4-9366-a485aa9d7e35" targetNamespace="http://schemas.microsoft.com/office/2006/metadata/properties" ma:root="true" ma:fieldsID="f39cd65ee00b5e4c5dd2756fb7575f2f" ns2:_="" ns3:_="">
    <xsd:import namespace="0cd93fe2-0880-41f5-aab4-f958682b72cb"/>
    <xsd:import namespace="18000554-2c77-4cf4-9366-a485aa9d7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93fe2-0880-41f5-aab4-f958682b72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000554-2c77-4cf4-9366-a485aa9d7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661556-5590-415F-9315-F9BACBDA7B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B3752F-42B6-452F-9AAE-531B32224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d93fe2-0880-41f5-aab4-f958682b72cb"/>
    <ds:schemaRef ds:uri="18000554-2c77-4cf4-9366-a485aa9d7e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4269</TotalTime>
  <Words>308</Words>
  <Application>Microsoft Office PowerPoint</Application>
  <PresentationFormat>Widescreen</PresentationFormat>
  <Paragraphs>82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Criação 04</dc:creator>
  <cp:lastModifiedBy>Juan Molina</cp:lastModifiedBy>
  <cp:revision>51</cp:revision>
  <dcterms:created xsi:type="dcterms:W3CDTF">2021-05-14T17:32:15Z</dcterms:created>
  <dcterms:modified xsi:type="dcterms:W3CDTF">2022-12-07T12:01:33Z</dcterms:modified>
</cp:coreProperties>
</file>